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142" autoAdjust="0"/>
  </p:normalViewPr>
  <p:slideViewPr>
    <p:cSldViewPr snapToGrid="0">
      <p:cViewPr varScale="1"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906E92-6BD6-4BF8-93EC-F6B4CB9D9DB2}" type="datetimeFigureOut">
              <a:rPr lang="zh-TW" altLang="en-US" smtClean="0"/>
              <a:t>2024/11/15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3672CE-78DD-452D-972C-F4200E4B53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1305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1183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2127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9454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6246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0396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9046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672CE-78DD-452D-972C-F4200E4B533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3703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995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65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678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629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185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37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790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546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28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64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19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0923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3926889" cy="238760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冒險故事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3926889" cy="1655762"/>
          </a:xfrm>
        </p:spPr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1981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"/>
            <a:ext cx="12192000" cy="6857848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0"/>
            <a:ext cx="6674882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目標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7879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阻礙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0"/>
            <a:ext cx="45715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93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8" t="16156" r="78" b="-331"/>
          <a:stretch/>
        </p:blipFill>
        <p:spPr>
          <a:xfrm>
            <a:off x="0" y="0"/>
            <a:ext cx="12204000" cy="684847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努力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900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79" b="7964"/>
          <a:stretch/>
        </p:blipFill>
        <p:spPr>
          <a:xfrm>
            <a:off x="0" y="0"/>
            <a:ext cx="12190737" cy="683895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結果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926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32" b="6928"/>
          <a:stretch/>
        </p:blipFill>
        <p:spPr>
          <a:xfrm>
            <a:off x="0" y="9525"/>
            <a:ext cx="12202832" cy="682942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意外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1431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25" b="116"/>
          <a:stretch/>
        </p:blipFill>
        <p:spPr>
          <a:xfrm>
            <a:off x="0" y="9525"/>
            <a:ext cx="12204000" cy="683895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轉彎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6" t="23194" r="54722" b="30973"/>
          <a:stretch/>
        </p:blipFill>
        <p:spPr>
          <a:xfrm rot="1587198">
            <a:off x="9172574" y="461234"/>
            <a:ext cx="1657351" cy="175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5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3296" r="-78" b="15"/>
          <a:stretch/>
        </p:blipFill>
        <p:spPr>
          <a:xfrm>
            <a:off x="0" y="9526"/>
            <a:ext cx="12192000" cy="683895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結局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67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氣流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519</TotalTime>
  <Words>30</Words>
  <Application>Microsoft Office PowerPoint</Application>
  <PresentationFormat>寬螢幕</PresentationFormat>
  <Paragraphs>15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Calibri Light</vt:lpstr>
      <vt:lpstr>Office 佈景主題</vt:lpstr>
      <vt:lpstr>冒險故事</vt:lpstr>
      <vt:lpstr>1. 目標</vt:lpstr>
      <vt:lpstr>2. 阻礙</vt:lpstr>
      <vt:lpstr>3. 努力</vt:lpstr>
      <vt:lpstr>4. 結果</vt:lpstr>
      <vt:lpstr>5. 意外</vt:lpstr>
      <vt:lpstr>6. 轉彎</vt:lpstr>
      <vt:lpstr>7. 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自我介紹</dc:title>
  <dc:creator>user</dc:creator>
  <cp:lastModifiedBy>user</cp:lastModifiedBy>
  <cp:revision>29</cp:revision>
  <dcterms:created xsi:type="dcterms:W3CDTF">2024-10-31T19:18:27Z</dcterms:created>
  <dcterms:modified xsi:type="dcterms:W3CDTF">2024-11-15T03:44:13Z</dcterms:modified>
</cp:coreProperties>
</file>

<file path=docProps/thumbnail.jpeg>
</file>